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BDDB6F-C5EB-423E-BCE0-74FC6A0726AC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6601C-25B3-4EE0-B10D-DC3001AD25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&#1072;&#1083;&#1083;&#1077;&#1075;&#1088;&#1086;&#1074;&#1072;%20-%20&#1057;%20&#1044;&#1085;&#1105;&#1084;%20&#1088;&#1086;&#1078;&#1076;&#1077;&#1085;&#1080;&#1103;.mp3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&#1072;&#1083;&#1083;&#1077;&#1075;&#1088;&#1086;&#1074;&#1072;%20-%20&#1057;%20&#1044;&#1085;&#1105;&#1084;%20&#1088;&#1086;&#1078;&#1076;&#1077;&#1085;&#1080;&#1103;.mp3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&#1072;&#1083;&#1083;&#1077;&#1075;&#1088;&#1086;&#1074;&#1072;%20-%20&#1057;%20&#1044;&#1085;&#1105;&#1084;%20&#1088;&#1086;&#1078;&#1076;&#1077;&#1085;&#1080;&#1103;.mp3" TargetMode="Externa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аллегрова - С Днём рождени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668344" y="6553200"/>
            <a:ext cx="304800" cy="304800"/>
          </a:xfrm>
          <a:prstGeom prst="rect">
            <a:avLst/>
          </a:prstGeom>
        </p:spPr>
      </p:pic>
      <p:pic>
        <p:nvPicPr>
          <p:cNvPr id="1028" name="Picture 4" descr="http://postmagnet.ru/products_thumb/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6866" y="0"/>
            <a:ext cx="6858000" cy="6858000"/>
          </a:xfrm>
          <a:prstGeom prst="rect">
            <a:avLst/>
          </a:prstGeom>
          <a:noFill/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>
                <p:cTn id="3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аллегрова - С Днём рождени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052736"/>
            <a:ext cx="5783721" cy="4338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611560" y="188640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Добрая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4248" y="26064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Красивая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96336" y="2708920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Классная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20272" y="5589240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Прикольная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9512" y="3068960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Умная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9512" y="594928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Дружелюбная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35896" y="580526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Обаятельная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19872" y="11663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Gabriola" pitchFamily="82" charset="0"/>
              </a:rPr>
              <a:t>Приветливая</a:t>
            </a:r>
            <a:endParaRPr lang="ru-RU" sz="3200" dirty="0">
              <a:solidFill>
                <a:srgbClr val="7030A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59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0"/>
      <p:bldP spid="11" grpId="1"/>
      <p:bldP spid="12" grpId="1"/>
      <p:bldP spid="12" grpId="2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1"/>
      <p:bldP spid="17" grpId="2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аллегрова - С Днём рождени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396536" y="6705600"/>
            <a:ext cx="304800" cy="3048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7967985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55576" y="4653136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accent6">
                    <a:lumMod val="75000"/>
                  </a:schemeClr>
                </a:solidFill>
                <a:latin typeface="Gabriola" pitchFamily="82" charset="0"/>
              </a:rPr>
              <a:t>Ты уже не первоклассница,</a:t>
            </a:r>
            <a:endParaRPr lang="ru-RU" sz="4400" dirty="0">
              <a:latin typeface="Gabriola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0" y="414908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0070C0"/>
                </a:solidFill>
                <a:latin typeface="Gabriola" pitchFamily="82" charset="0"/>
                <a:cs typeface="Kokila" pitchFamily="34" charset="0"/>
              </a:rPr>
              <a:t>С Днем рожденья, одноклассница,</a:t>
            </a:r>
            <a:endParaRPr lang="ru-RU" sz="4400" dirty="0">
              <a:solidFill>
                <a:srgbClr val="0070C0"/>
              </a:solidFill>
              <a:latin typeface="Gabriola" pitchFamily="82" charset="0"/>
              <a:cs typeface="Kokil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19872" y="5589240"/>
            <a:ext cx="5328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Gabriola" pitchFamily="82" charset="0"/>
              </a:rPr>
              <a:t>Поздравляем всей душой!</a:t>
            </a:r>
            <a:endParaRPr lang="ru-RU" sz="4400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2040" y="2780928"/>
            <a:ext cx="3600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400" dirty="0" smtClean="0">
                <a:solidFill>
                  <a:schemeClr val="accent2"/>
                </a:solidFill>
                <a:latin typeface="Gabriola" pitchFamily="82" charset="0"/>
              </a:rPr>
              <a:t>Пред </a:t>
            </a:r>
            <a:r>
              <a:rPr lang="ru-RU" sz="4400" dirty="0" smtClean="0">
                <a:solidFill>
                  <a:schemeClr val="accent2"/>
                </a:solidFill>
                <a:latin typeface="Gabriola" pitchFamily="82" charset="0"/>
              </a:rPr>
              <a:t>тобою –</a:t>
            </a:r>
          </a:p>
          <a:p>
            <a:pPr algn="r"/>
            <a:r>
              <a:rPr lang="ru-RU" sz="4400" dirty="0" smtClean="0">
                <a:solidFill>
                  <a:schemeClr val="accent2"/>
                </a:solidFill>
                <a:latin typeface="Gabriola" pitchFamily="82" charset="0"/>
              </a:rPr>
              <a:t> </a:t>
            </a:r>
            <a:r>
              <a:rPr lang="ru-RU" sz="4400" dirty="0" smtClean="0">
                <a:solidFill>
                  <a:schemeClr val="accent2"/>
                </a:solidFill>
                <a:latin typeface="Gabriola" pitchFamily="82" charset="0"/>
              </a:rPr>
              <a:t>мир большой!</a:t>
            </a:r>
            <a:br>
              <a:rPr lang="ru-RU" sz="4400" dirty="0" smtClean="0">
                <a:solidFill>
                  <a:schemeClr val="accent2"/>
                </a:solidFill>
                <a:latin typeface="Gabriola" pitchFamily="82" charset="0"/>
              </a:rPr>
            </a:br>
            <a:endParaRPr lang="ru-RU" sz="4400" dirty="0">
              <a:solidFill>
                <a:schemeClr val="accent2"/>
              </a:solidFill>
              <a:latin typeface="Gabriola" pitchFamily="82" charset="0"/>
              <a:cs typeface="Kokil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6056" y="620688"/>
            <a:ext cx="34563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Gabriola" pitchFamily="82" charset="0"/>
              </a:rPr>
              <a:t>Мы тебе желаем, милая,</a:t>
            </a:r>
            <a:endParaRPr lang="ru-RU" sz="4400" dirty="0">
              <a:solidFill>
                <a:schemeClr val="accent5">
                  <a:lumMod val="60000"/>
                  <a:lumOff val="40000"/>
                </a:schemeClr>
              </a:solidFill>
              <a:latin typeface="Gabriola" pitchFamily="82" charset="0"/>
              <a:cs typeface="Kokil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4221088"/>
            <a:ext cx="3888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abriola" pitchFamily="82" charset="0"/>
              </a:rPr>
              <a:t>Верных, преданных друзей,</a:t>
            </a:r>
            <a:endParaRPr lang="ru-RU" sz="4400" dirty="0">
              <a:solidFill>
                <a:schemeClr val="accent3">
                  <a:lumMod val="60000"/>
                  <a:lumOff val="40000"/>
                </a:schemeClr>
              </a:solidFill>
              <a:latin typeface="Gabriola" pitchFamily="82" charset="0"/>
              <a:cs typeface="Kokil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3573016"/>
            <a:ext cx="3888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C000"/>
                </a:solidFill>
                <a:latin typeface="Gabriola" pitchFamily="82" charset="0"/>
              </a:rPr>
              <a:t>Будь веселая, красивая,</a:t>
            </a:r>
            <a:endParaRPr lang="ru-RU" sz="4400" dirty="0">
              <a:solidFill>
                <a:srgbClr val="FFC000"/>
              </a:solidFill>
              <a:latin typeface="Gabriola" pitchFamily="82" charset="0"/>
              <a:cs typeface="Kokil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59632" y="4509120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Gabriola" pitchFamily="82" charset="0"/>
              </a:rPr>
              <a:t>Делай мир вокруг добрей!</a:t>
            </a:r>
            <a:endParaRPr lang="ru-RU" sz="5400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123728" y="5517232"/>
            <a:ext cx="5033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dirty="0" smtClean="0">
                <a:solidFill>
                  <a:schemeClr val="accent6">
                    <a:lumMod val="75000"/>
                  </a:schemeClr>
                </a:solidFill>
              </a:rPr>
              <a:t>С днём Рождения!</a:t>
            </a:r>
            <a:endParaRPr lang="ru-RU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6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1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1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6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94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3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70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62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620"/>
                            </p:stCondLst>
                            <p:childTnLst>
                              <p:par>
                                <p:cTn id="38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500"/>
                            </p:stCondLst>
                            <p:childTnLst>
                              <p:par>
                                <p:cTn id="48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3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300"/>
                            </p:stCondLst>
                            <p:childTnLst>
                              <p:par>
                                <p:cTn id="58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1260"/>
                            </p:stCondLst>
                            <p:childTnLst>
                              <p:par>
                                <p:cTn id="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260"/>
                            </p:stCondLst>
                            <p:childTnLst>
                              <p:par>
                                <p:cTn id="68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75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100"/>
                            </p:stCondLst>
                            <p:childTnLst>
                              <p:par>
                                <p:cTn id="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2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300"/>
                            </p:stCondLst>
                            <p:childTnLst>
                              <p:par>
                                <p:cTn id="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2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9400"/>
                            </p:stCondLst>
                            <p:childTnLst>
                              <p:par>
                                <p:cTn id="82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280"/>
                            </p:stCondLst>
                            <p:childTnLst>
                              <p:par>
                                <p:cTn id="88" presetID="27" presetClass="emph" presetSubtype="0" repeatCount="1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89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90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9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  <p:bldP spid="8" grpId="1"/>
      <p:bldP spid="9" grpId="1"/>
      <p:bldP spid="9" grpId="2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1"/>
      <p:bldP spid="15" grpId="2"/>
      <p:bldP spid="1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55</Words>
  <Application>Microsoft Office PowerPoint</Application>
  <PresentationFormat>Экран (4:3)</PresentationFormat>
  <Paragraphs>18</Paragraphs>
  <Slides>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21</cp:revision>
  <dcterms:created xsi:type="dcterms:W3CDTF">2014-03-26T16:56:04Z</dcterms:created>
  <dcterms:modified xsi:type="dcterms:W3CDTF">2014-03-26T20:39:12Z</dcterms:modified>
</cp:coreProperties>
</file>